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4FB7A-FBF7-4B77-96C0-F88EE57A8EAD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jgeib.com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s.org/" TargetMode="External"/><Relationship Id="rId4" Type="http://schemas.openxmlformats.org/officeDocument/2006/relationships/hyperlink" Target="http://www.news.bbc.co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This presentation  was created under the fair use exemption of the U.S. copyright law . Educational fair use guidelines were followed, and further use is restricted.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50000">
              <a:srgbClr val="FF0000">
                <a:alpha val="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www.wikipedia.org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www.rjgeib.com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www.news.bbc.co.uk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www.ps.org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81000"/>
            <a:ext cx="8305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Info from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 Colton Bristow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2362200"/>
            <a:ext cx="4939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Suddam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Hussein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Saddam </a:t>
            </a:r>
            <a:r>
              <a:rPr lang="en-US" dirty="0" err="1" smtClean="0">
                <a:solidFill>
                  <a:srgbClr val="FFC000"/>
                </a:solidFill>
              </a:rPr>
              <a:t>Hussain</a:t>
            </a:r>
            <a:r>
              <a:rPr lang="en-US" dirty="0" smtClean="0">
                <a:solidFill>
                  <a:srgbClr val="FFC000"/>
                </a:solidFill>
              </a:rPr>
              <a:t> was born on April, 28, 1937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He died on the 30</a:t>
            </a:r>
            <a:r>
              <a:rPr lang="en-US" baseline="30000" dirty="0" smtClean="0">
                <a:solidFill>
                  <a:srgbClr val="FFC000"/>
                </a:solidFill>
              </a:rPr>
              <a:t>th</a:t>
            </a:r>
            <a:r>
              <a:rPr lang="en-US" dirty="0" smtClean="0">
                <a:solidFill>
                  <a:srgbClr val="FFC000"/>
                </a:solidFill>
              </a:rPr>
              <a:t> of December 2006.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He was hung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381000"/>
            <a:ext cx="4908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Saddam Hussein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at the top of Americas most wanted list for Iranians' in 2006 for attempting to </a:t>
            </a:r>
            <a:r>
              <a:rPr lang="en-US" dirty="0" err="1" smtClean="0">
                <a:solidFill>
                  <a:srgbClr val="FF0000"/>
                </a:solidFill>
              </a:rPr>
              <a:t>assainate</a:t>
            </a:r>
            <a:r>
              <a:rPr lang="en-US" dirty="0" smtClean="0">
                <a:solidFill>
                  <a:srgbClr val="FF0000"/>
                </a:solidFill>
              </a:rPr>
              <a:t> General </a:t>
            </a:r>
            <a:r>
              <a:rPr lang="en-US" dirty="0" err="1" smtClean="0">
                <a:solidFill>
                  <a:srgbClr val="FF0000"/>
                </a:solidFill>
              </a:rPr>
              <a:t>Kassem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was found on a farm by American soldiers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Later hung.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Iraqis 5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president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Also the 57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and 61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prime minister of Iraq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 ordered his army to invade Kuwait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was married to a Miss </a:t>
            </a:r>
            <a:r>
              <a:rPr lang="en-US" dirty="0" err="1" smtClean="0">
                <a:solidFill>
                  <a:srgbClr val="FF0000"/>
                </a:solidFill>
              </a:rPr>
              <a:t>Tofa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At a young age he ran away from his family and went to live with he's uncle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went to a nationalist high school in Bagdad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against Jews, Iranians, Shiites, and Kuwaitis‘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in office during the Iranian and Iranian war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was also in office during the first Persian Gulf war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155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 was created under the fair use exemption of the U.S. copyright law . Educational fair use guidelines were followed, and further use is restricted. </dc:title>
  <dc:creator>USER</dc:creator>
  <cp:lastModifiedBy>USER</cp:lastModifiedBy>
  <cp:revision>9</cp:revision>
  <dcterms:created xsi:type="dcterms:W3CDTF">2009-03-10T19:58:49Z</dcterms:created>
  <dcterms:modified xsi:type="dcterms:W3CDTF">2009-03-23T20:01:47Z</dcterms:modified>
</cp:coreProperties>
</file>